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9" name="Shape 18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8" name="Shape 21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1" indent="457200"/>
            <a:r>
              <a:t>Administration</a:t>
            </a:r>
          </a:p>
          <a:p>
            <a:pPr lvl="1" indent="457200"/>
            <a:r>
              <a:t>Communication</a:t>
            </a:r>
          </a:p>
          <a:p>
            <a:pPr lvl="1" indent="457200"/>
            <a:r>
              <a:t>Training Essentials</a:t>
            </a:r>
          </a:p>
          <a:p>
            <a:pPr lvl="1" indent="457200"/>
            <a:r>
              <a:t>Skills for Young People</a:t>
            </a:r>
          </a:p>
          <a:p>
            <a:pPr lvl="1" indent="457200"/>
            <a:r>
              <a:t>Unit Identity</a:t>
            </a:r>
          </a:p>
          <a:p>
            <a:pPr lvl="1" indent="457200"/>
            <a:r>
              <a:t>Other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1.tif"/><Relationship Id="rId5" Type="http://schemas.openxmlformats.org/officeDocument/2006/relationships/image" Target="../media/image2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1.tif"/><Relationship Id="rId5" Type="http://schemas.openxmlformats.org/officeDocument/2006/relationships/image" Target="../media/image2.png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1.tif"/><Relationship Id="rId5" Type="http://schemas.openxmlformats.org/officeDocument/2006/relationships/image" Target="../media/image2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1168071">
            <a:off x="7829549" y="2500313"/>
            <a:ext cx="4305301" cy="50244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22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3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25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21168071">
            <a:off x="7829550" y="2500313"/>
            <a:ext cx="4305300" cy="5024438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73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SzTx/>
              <a:buNone/>
              <a:defRPr sz="2400">
                <a:latin typeface="+mj-lt"/>
                <a:ea typeface="+mj-ea"/>
                <a:cs typeface="+mj-cs"/>
                <a:sym typeface="Calibri"/>
              </a:defRPr>
            </a:lvl1pPr>
            <a:lvl2pPr marL="0" indent="457200" algn="ctr">
              <a:buSzTx/>
              <a:buNone/>
              <a:defRPr sz="2400">
                <a:latin typeface="+mj-lt"/>
                <a:ea typeface="+mj-ea"/>
                <a:cs typeface="+mj-cs"/>
                <a:sym typeface="Calibri"/>
              </a:defRPr>
            </a:lvl2pPr>
            <a:lvl3pPr marL="0" indent="914400" algn="ctr">
              <a:buSzTx/>
              <a:buNone/>
              <a:defRPr sz="2400">
                <a:latin typeface="+mj-lt"/>
                <a:ea typeface="+mj-ea"/>
                <a:cs typeface="+mj-cs"/>
                <a:sym typeface="Calibri"/>
              </a:defRPr>
            </a:lvl3pPr>
            <a:lvl4pPr marL="0" indent="1371600" algn="ctr">
              <a:buSzTx/>
              <a:buNone/>
              <a:defRPr sz="2400">
                <a:latin typeface="+mj-lt"/>
                <a:ea typeface="+mj-ea"/>
                <a:cs typeface="+mj-cs"/>
                <a:sym typeface="Calibri"/>
              </a:defRPr>
            </a:lvl4pPr>
            <a:lvl5pPr marL="0" indent="1828800" algn="ctr">
              <a:buSzTx/>
              <a:buNone/>
              <a:defRPr sz="2400"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74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1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175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6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7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178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9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0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82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Body Level One…"/>
          <p:cNvSpPr txBox="1"/>
          <p:nvPr>
            <p:ph type="body" idx="1"/>
          </p:nvPr>
        </p:nvSpPr>
        <p:spPr>
          <a:xfrm>
            <a:off x="838200" y="1825625"/>
            <a:ext cx="8256589" cy="435133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3"/>
              </a:buBlip>
            </a:lvl1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9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6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40" name="Picture 2" descr="Picture 2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1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2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43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4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5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Title Text"/>
          <p:cNvSpPr txBox="1"/>
          <p:nvPr>
            <p:ph type="title"/>
          </p:nvPr>
        </p:nvSpPr>
        <p:spPr>
          <a:xfrm>
            <a:off x="838200" y="-32688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838200" y="2552844"/>
            <a:ext cx="10515600" cy="150018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4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58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59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61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2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63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3"/>
              </a:buBlip>
            </a:lvl1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82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76" name="Picture 2" descr="Picture 2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7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8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79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0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81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8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6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100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1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2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103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4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5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16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3"/>
              </a:buBlip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7" name="Text Placeholder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None/>
              <a:defRPr sz="1600"/>
            </a:pP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5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119" name="Picture 2" descr="Picture 2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0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1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122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3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4" name="Picture 7" descr="Picture 7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Text"/>
          <p:cNvSpPr txBox="1"/>
          <p:nvPr>
            <p:ph type="title"/>
          </p:nvPr>
        </p:nvSpPr>
        <p:spPr>
          <a:xfrm>
            <a:off x="7639564" y="472446"/>
            <a:ext cx="3932238" cy="16002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34" name="Picture Placeholder 2"/>
          <p:cNvSpPr/>
          <p:nvPr>
            <p:ph type="pic" sz="half" idx="13"/>
          </p:nvPr>
        </p:nvSpPr>
        <p:spPr>
          <a:xfrm>
            <a:off x="787400" y="530040"/>
            <a:ext cx="6172200" cy="4873626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135" name="Body Level One…"/>
          <p:cNvSpPr txBox="1"/>
          <p:nvPr>
            <p:ph type="body" sz="quarter" idx="1"/>
          </p:nvPr>
        </p:nvSpPr>
        <p:spPr>
          <a:xfrm>
            <a:off x="7639564" y="2072646"/>
            <a:ext cx="3932238" cy="381158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600"/>
            </a:lvl1pPr>
            <a:lvl2pPr marL="0" indent="457200">
              <a:buSzTx/>
              <a:buNone/>
              <a:defRPr sz="1600"/>
            </a:lvl2pPr>
            <a:lvl3pPr marL="0" indent="914400">
              <a:buSzTx/>
              <a:buNone/>
              <a:defRPr sz="1600"/>
            </a:lvl3pPr>
            <a:lvl4pPr marL="0" indent="1371600">
              <a:buSzTx/>
              <a:buNone/>
              <a:defRPr sz="1600"/>
            </a:lvl4pPr>
            <a:lvl5pPr marL="0" indent="1828800">
              <a:buSz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3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rcRect l="5710" t="12369" r="9311" b="9140"/>
          <a:stretch>
            <a:fillRect/>
          </a:stretch>
        </p:blipFill>
        <p:spPr>
          <a:xfrm>
            <a:off x="9395764" y="4048672"/>
            <a:ext cx="2399904" cy="2169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1" fill="norm" stroke="1" extrusionOk="0">
                <a:moveTo>
                  <a:pt x="10795" y="4"/>
                </a:moveTo>
                <a:cubicBezTo>
                  <a:pt x="10266" y="-21"/>
                  <a:pt x="9723" y="65"/>
                  <a:pt x="9166" y="259"/>
                </a:cubicBezTo>
                <a:cubicBezTo>
                  <a:pt x="8323" y="551"/>
                  <a:pt x="8151" y="562"/>
                  <a:pt x="7719" y="364"/>
                </a:cubicBezTo>
                <a:cubicBezTo>
                  <a:pt x="6746" y="-82"/>
                  <a:pt x="6017" y="864"/>
                  <a:pt x="6480" y="1972"/>
                </a:cubicBezTo>
                <a:cubicBezTo>
                  <a:pt x="6607" y="2277"/>
                  <a:pt x="6797" y="2653"/>
                  <a:pt x="6898" y="2805"/>
                </a:cubicBezTo>
                <a:cubicBezTo>
                  <a:pt x="7045" y="3027"/>
                  <a:pt x="7023" y="3214"/>
                  <a:pt x="6801" y="3756"/>
                </a:cubicBezTo>
                <a:cubicBezTo>
                  <a:pt x="6577" y="4302"/>
                  <a:pt x="6559" y="4477"/>
                  <a:pt x="6712" y="4679"/>
                </a:cubicBezTo>
                <a:cubicBezTo>
                  <a:pt x="6866" y="4883"/>
                  <a:pt x="6832" y="5062"/>
                  <a:pt x="6508" y="5668"/>
                </a:cubicBezTo>
                <a:cubicBezTo>
                  <a:pt x="6270" y="6115"/>
                  <a:pt x="6174" y="6451"/>
                  <a:pt x="6265" y="6513"/>
                </a:cubicBezTo>
                <a:cubicBezTo>
                  <a:pt x="6530" y="6693"/>
                  <a:pt x="6430" y="7066"/>
                  <a:pt x="5962" y="7651"/>
                </a:cubicBezTo>
                <a:cubicBezTo>
                  <a:pt x="5712" y="7963"/>
                  <a:pt x="5508" y="8296"/>
                  <a:pt x="5508" y="8391"/>
                </a:cubicBezTo>
                <a:cubicBezTo>
                  <a:pt x="5508" y="8485"/>
                  <a:pt x="5141" y="9271"/>
                  <a:pt x="4694" y="10139"/>
                </a:cubicBezTo>
                <a:cubicBezTo>
                  <a:pt x="4221" y="11056"/>
                  <a:pt x="3937" y="11779"/>
                  <a:pt x="4015" y="11864"/>
                </a:cubicBezTo>
                <a:cubicBezTo>
                  <a:pt x="4093" y="11949"/>
                  <a:pt x="4028" y="12531"/>
                  <a:pt x="3861" y="13249"/>
                </a:cubicBezTo>
                <a:cubicBezTo>
                  <a:pt x="3686" y="14004"/>
                  <a:pt x="3624" y="14556"/>
                  <a:pt x="3708" y="14669"/>
                </a:cubicBezTo>
                <a:cubicBezTo>
                  <a:pt x="3874" y="14893"/>
                  <a:pt x="3722" y="15835"/>
                  <a:pt x="3486" y="16038"/>
                </a:cubicBezTo>
                <a:cubicBezTo>
                  <a:pt x="3392" y="16118"/>
                  <a:pt x="2989" y="16316"/>
                  <a:pt x="2590" y="16480"/>
                </a:cubicBezTo>
                <a:cubicBezTo>
                  <a:pt x="2103" y="16680"/>
                  <a:pt x="1891" y="16854"/>
                  <a:pt x="1947" y="17004"/>
                </a:cubicBezTo>
                <a:cubicBezTo>
                  <a:pt x="1992" y="17127"/>
                  <a:pt x="2070" y="17334"/>
                  <a:pt x="2118" y="17465"/>
                </a:cubicBezTo>
                <a:cubicBezTo>
                  <a:pt x="2181" y="17636"/>
                  <a:pt x="1894" y="17861"/>
                  <a:pt x="1104" y="18259"/>
                </a:cubicBezTo>
                <a:lnTo>
                  <a:pt x="0" y="18815"/>
                </a:lnTo>
                <a:lnTo>
                  <a:pt x="711" y="19276"/>
                </a:lnTo>
                <a:cubicBezTo>
                  <a:pt x="1415" y="19729"/>
                  <a:pt x="1424" y="19740"/>
                  <a:pt x="1336" y="20430"/>
                </a:cubicBezTo>
                <a:cubicBezTo>
                  <a:pt x="1287" y="20814"/>
                  <a:pt x="1223" y="21218"/>
                  <a:pt x="1193" y="21326"/>
                </a:cubicBezTo>
                <a:cubicBezTo>
                  <a:pt x="1140" y="21518"/>
                  <a:pt x="3635" y="20339"/>
                  <a:pt x="3908" y="20043"/>
                </a:cubicBezTo>
                <a:cubicBezTo>
                  <a:pt x="3993" y="19951"/>
                  <a:pt x="3982" y="19736"/>
                  <a:pt x="3879" y="19488"/>
                </a:cubicBezTo>
                <a:cubicBezTo>
                  <a:pt x="3660" y="18959"/>
                  <a:pt x="3785" y="18847"/>
                  <a:pt x="5129" y="18412"/>
                </a:cubicBezTo>
                <a:cubicBezTo>
                  <a:pt x="7254" y="17723"/>
                  <a:pt x="8891" y="17517"/>
                  <a:pt x="11484" y="17606"/>
                </a:cubicBezTo>
                <a:cubicBezTo>
                  <a:pt x="13447" y="17674"/>
                  <a:pt x="14207" y="17775"/>
                  <a:pt x="15495" y="18138"/>
                </a:cubicBezTo>
                <a:cubicBezTo>
                  <a:pt x="17171" y="18611"/>
                  <a:pt x="17834" y="18949"/>
                  <a:pt x="17714" y="19272"/>
                </a:cubicBezTo>
                <a:cubicBezTo>
                  <a:pt x="17673" y="19380"/>
                  <a:pt x="17598" y="19587"/>
                  <a:pt x="17546" y="19730"/>
                </a:cubicBezTo>
                <a:cubicBezTo>
                  <a:pt x="17472" y="19930"/>
                  <a:pt x="17758" y="20150"/>
                  <a:pt x="18782" y="20684"/>
                </a:cubicBezTo>
                <a:cubicBezTo>
                  <a:pt x="19514" y="21067"/>
                  <a:pt x="20165" y="21381"/>
                  <a:pt x="20228" y="21381"/>
                </a:cubicBezTo>
                <a:cubicBezTo>
                  <a:pt x="20292" y="21381"/>
                  <a:pt x="20327" y="20991"/>
                  <a:pt x="20303" y="20516"/>
                </a:cubicBezTo>
                <a:lnTo>
                  <a:pt x="20260" y="19652"/>
                </a:lnTo>
                <a:lnTo>
                  <a:pt x="20932" y="19241"/>
                </a:lnTo>
                <a:lnTo>
                  <a:pt x="21600" y="18830"/>
                </a:lnTo>
                <a:lnTo>
                  <a:pt x="20496" y="18279"/>
                </a:lnTo>
                <a:cubicBezTo>
                  <a:pt x="19675" y="17869"/>
                  <a:pt x="19417" y="17664"/>
                  <a:pt x="19485" y="17477"/>
                </a:cubicBezTo>
                <a:cubicBezTo>
                  <a:pt x="19536" y="17339"/>
                  <a:pt x="19616" y="17127"/>
                  <a:pt x="19660" y="17008"/>
                </a:cubicBezTo>
                <a:cubicBezTo>
                  <a:pt x="19714" y="16862"/>
                  <a:pt x="19430" y="16656"/>
                  <a:pt x="18803" y="16386"/>
                </a:cubicBezTo>
                <a:cubicBezTo>
                  <a:pt x="17817" y="15960"/>
                  <a:pt x="17764" y="15879"/>
                  <a:pt x="17699" y="14696"/>
                </a:cubicBezTo>
                <a:cubicBezTo>
                  <a:pt x="17670" y="14160"/>
                  <a:pt x="17732" y="14023"/>
                  <a:pt x="18164" y="13699"/>
                </a:cubicBezTo>
                <a:cubicBezTo>
                  <a:pt x="18556" y="13404"/>
                  <a:pt x="18702" y="13139"/>
                  <a:pt x="18839" y="12470"/>
                </a:cubicBezTo>
                <a:cubicBezTo>
                  <a:pt x="19256" y="10428"/>
                  <a:pt x="18303" y="8946"/>
                  <a:pt x="16285" y="8504"/>
                </a:cubicBezTo>
                <a:cubicBezTo>
                  <a:pt x="15843" y="8407"/>
                  <a:pt x="15477" y="8256"/>
                  <a:pt x="15470" y="8168"/>
                </a:cubicBezTo>
                <a:cubicBezTo>
                  <a:pt x="15464" y="8080"/>
                  <a:pt x="15325" y="7826"/>
                  <a:pt x="15167" y="7604"/>
                </a:cubicBezTo>
                <a:cubicBezTo>
                  <a:pt x="14978" y="7341"/>
                  <a:pt x="14930" y="7148"/>
                  <a:pt x="15027" y="7041"/>
                </a:cubicBezTo>
                <a:cubicBezTo>
                  <a:pt x="15125" y="6935"/>
                  <a:pt x="15045" y="6628"/>
                  <a:pt x="14792" y="6153"/>
                </a:cubicBezTo>
                <a:cubicBezTo>
                  <a:pt x="14488" y="5585"/>
                  <a:pt x="14439" y="5378"/>
                  <a:pt x="14577" y="5195"/>
                </a:cubicBezTo>
                <a:cubicBezTo>
                  <a:pt x="14715" y="5014"/>
                  <a:pt x="14687" y="4813"/>
                  <a:pt x="14445" y="4291"/>
                </a:cubicBezTo>
                <a:cubicBezTo>
                  <a:pt x="14043" y="3426"/>
                  <a:pt x="14050" y="3177"/>
                  <a:pt x="14510" y="2578"/>
                </a:cubicBezTo>
                <a:cubicBezTo>
                  <a:pt x="14945" y="2010"/>
                  <a:pt x="14967" y="1813"/>
                  <a:pt x="14677" y="1053"/>
                </a:cubicBezTo>
                <a:cubicBezTo>
                  <a:pt x="14433" y="411"/>
                  <a:pt x="14056" y="250"/>
                  <a:pt x="13438" y="529"/>
                </a:cubicBezTo>
                <a:cubicBezTo>
                  <a:pt x="13069" y="695"/>
                  <a:pt x="12894" y="677"/>
                  <a:pt x="12345" y="411"/>
                </a:cubicBezTo>
                <a:cubicBezTo>
                  <a:pt x="11840" y="167"/>
                  <a:pt x="11323" y="30"/>
                  <a:pt x="10795" y="4"/>
                </a:cubicBezTo>
                <a:close/>
                <a:moveTo>
                  <a:pt x="9837" y="18240"/>
                </a:moveTo>
                <a:cubicBezTo>
                  <a:pt x="9670" y="18218"/>
                  <a:pt x="9380" y="18240"/>
                  <a:pt x="8876" y="18287"/>
                </a:cubicBezTo>
                <a:cubicBezTo>
                  <a:pt x="7341" y="18430"/>
                  <a:pt x="7020" y="18526"/>
                  <a:pt x="7126" y="18830"/>
                </a:cubicBezTo>
                <a:cubicBezTo>
                  <a:pt x="7188" y="19006"/>
                  <a:pt x="7363" y="19052"/>
                  <a:pt x="7758" y="18991"/>
                </a:cubicBezTo>
                <a:cubicBezTo>
                  <a:pt x="8059" y="18944"/>
                  <a:pt x="8698" y="18856"/>
                  <a:pt x="9177" y="18799"/>
                </a:cubicBezTo>
                <a:cubicBezTo>
                  <a:pt x="9827" y="18722"/>
                  <a:pt x="10048" y="18630"/>
                  <a:pt x="10048" y="18435"/>
                </a:cubicBezTo>
                <a:cubicBezTo>
                  <a:pt x="10048" y="18323"/>
                  <a:pt x="10005" y="18261"/>
                  <a:pt x="9837" y="18240"/>
                </a:cubicBezTo>
                <a:close/>
                <a:moveTo>
                  <a:pt x="12059" y="18318"/>
                </a:moveTo>
                <a:cubicBezTo>
                  <a:pt x="11310" y="18309"/>
                  <a:pt x="10586" y="18362"/>
                  <a:pt x="10548" y="18486"/>
                </a:cubicBezTo>
                <a:cubicBezTo>
                  <a:pt x="10513" y="18602"/>
                  <a:pt x="11051" y="18728"/>
                  <a:pt x="12048" y="18834"/>
                </a:cubicBezTo>
                <a:cubicBezTo>
                  <a:pt x="14407" y="19085"/>
                  <a:pt x="14285" y="19087"/>
                  <a:pt x="14184" y="18799"/>
                </a:cubicBezTo>
                <a:cubicBezTo>
                  <a:pt x="14135" y="18658"/>
                  <a:pt x="14058" y="18582"/>
                  <a:pt x="14013" y="18631"/>
                </a:cubicBezTo>
                <a:cubicBezTo>
                  <a:pt x="13969" y="18680"/>
                  <a:pt x="13840" y="18631"/>
                  <a:pt x="13724" y="18525"/>
                </a:cubicBezTo>
                <a:cubicBezTo>
                  <a:pt x="13585" y="18399"/>
                  <a:pt x="12808" y="18327"/>
                  <a:pt x="12059" y="18318"/>
                </a:cubicBezTo>
                <a:close/>
                <a:moveTo>
                  <a:pt x="14763" y="18584"/>
                </a:moveTo>
                <a:cubicBezTo>
                  <a:pt x="14742" y="18582"/>
                  <a:pt x="14743" y="18601"/>
                  <a:pt x="14774" y="18639"/>
                </a:cubicBezTo>
                <a:cubicBezTo>
                  <a:pt x="14836" y="18713"/>
                  <a:pt x="14809" y="18876"/>
                  <a:pt x="14717" y="18999"/>
                </a:cubicBezTo>
                <a:cubicBezTo>
                  <a:pt x="14586" y="19171"/>
                  <a:pt x="14612" y="19223"/>
                  <a:pt x="14831" y="19233"/>
                </a:cubicBezTo>
                <a:cubicBezTo>
                  <a:pt x="15264" y="19253"/>
                  <a:pt x="15665" y="19352"/>
                  <a:pt x="15767" y="19464"/>
                </a:cubicBezTo>
                <a:cubicBezTo>
                  <a:pt x="15907" y="19617"/>
                  <a:pt x="16294" y="19494"/>
                  <a:pt x="16360" y="19276"/>
                </a:cubicBezTo>
                <a:cubicBezTo>
                  <a:pt x="16410" y="19112"/>
                  <a:pt x="15766" y="18833"/>
                  <a:pt x="15267" y="18803"/>
                </a:cubicBezTo>
                <a:cubicBezTo>
                  <a:pt x="15184" y="18798"/>
                  <a:pt x="15013" y="18731"/>
                  <a:pt x="14888" y="18650"/>
                </a:cubicBezTo>
                <a:cubicBezTo>
                  <a:pt x="14826" y="18610"/>
                  <a:pt x="14784" y="18586"/>
                  <a:pt x="14763" y="18584"/>
                </a:cubicBezTo>
                <a:close/>
                <a:moveTo>
                  <a:pt x="6619" y="18627"/>
                </a:moveTo>
                <a:cubicBezTo>
                  <a:pt x="6492" y="18680"/>
                  <a:pt x="6208" y="18766"/>
                  <a:pt x="5987" y="18819"/>
                </a:cubicBezTo>
                <a:cubicBezTo>
                  <a:pt x="5276" y="18989"/>
                  <a:pt x="5210" y="19038"/>
                  <a:pt x="5304" y="19308"/>
                </a:cubicBezTo>
                <a:cubicBezTo>
                  <a:pt x="5363" y="19474"/>
                  <a:pt x="5486" y="19530"/>
                  <a:pt x="5640" y="19460"/>
                </a:cubicBezTo>
                <a:cubicBezTo>
                  <a:pt x="5775" y="19399"/>
                  <a:pt x="6024" y="19332"/>
                  <a:pt x="6190" y="19308"/>
                </a:cubicBezTo>
                <a:cubicBezTo>
                  <a:pt x="6357" y="19284"/>
                  <a:pt x="6534" y="19253"/>
                  <a:pt x="6587" y="19241"/>
                </a:cubicBezTo>
                <a:cubicBezTo>
                  <a:pt x="6640" y="19229"/>
                  <a:pt x="6720" y="19063"/>
                  <a:pt x="6765" y="18873"/>
                </a:cubicBezTo>
                <a:cubicBezTo>
                  <a:pt x="6827" y="18613"/>
                  <a:pt x="6792" y="18554"/>
                  <a:pt x="6619" y="18627"/>
                </a:cubicBezTo>
                <a:close/>
              </a:path>
            </a:pathLst>
          </a:custGeom>
          <a:ln w="12700">
            <a:miter lim="400000"/>
          </a:ln>
        </p:spPr>
      </p:pic>
      <p:grpSp>
        <p:nvGrpSpPr>
          <p:cNvPr id="144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138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9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0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141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2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3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icture with Caption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Text"/>
          <p:cNvSpPr txBox="1"/>
          <p:nvPr>
            <p:ph type="title"/>
          </p:nvPr>
        </p:nvSpPr>
        <p:spPr>
          <a:xfrm>
            <a:off x="672141" y="472446"/>
            <a:ext cx="3932238" cy="16002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53" name="Picture Placeholder 2"/>
          <p:cNvSpPr/>
          <p:nvPr>
            <p:ph type="pic" sz="half" idx="13"/>
          </p:nvPr>
        </p:nvSpPr>
        <p:spPr>
          <a:xfrm>
            <a:off x="5360318" y="604348"/>
            <a:ext cx="6172201" cy="4873626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154" name="Body Level One…"/>
          <p:cNvSpPr txBox="1"/>
          <p:nvPr>
            <p:ph type="body" sz="quarter" idx="1"/>
          </p:nvPr>
        </p:nvSpPr>
        <p:spPr>
          <a:xfrm>
            <a:off x="672141" y="2072646"/>
            <a:ext cx="3932238" cy="381158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600"/>
            </a:lvl1pPr>
            <a:lvl2pPr marL="0" indent="457200">
              <a:buSzTx/>
              <a:buNone/>
              <a:defRPr sz="1600"/>
            </a:lvl2pPr>
            <a:lvl3pPr marL="0" indent="914400">
              <a:buSzTx/>
              <a:buNone/>
              <a:defRPr sz="1600"/>
            </a:lvl3pPr>
            <a:lvl4pPr marL="0" indent="1371600">
              <a:buSzTx/>
              <a:buNone/>
              <a:defRPr sz="1600"/>
            </a:lvl4pPr>
            <a:lvl5pPr marL="0" indent="1828800">
              <a:buSz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5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rcRect l="5710" t="12369" r="9311" b="9140"/>
          <a:stretch>
            <a:fillRect/>
          </a:stretch>
        </p:blipFill>
        <p:spPr>
          <a:xfrm>
            <a:off x="9395764" y="4048672"/>
            <a:ext cx="2399904" cy="2169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1" fill="norm" stroke="1" extrusionOk="0">
                <a:moveTo>
                  <a:pt x="10795" y="4"/>
                </a:moveTo>
                <a:cubicBezTo>
                  <a:pt x="10266" y="-21"/>
                  <a:pt x="9723" y="65"/>
                  <a:pt x="9166" y="259"/>
                </a:cubicBezTo>
                <a:cubicBezTo>
                  <a:pt x="8323" y="551"/>
                  <a:pt x="8151" y="562"/>
                  <a:pt x="7719" y="364"/>
                </a:cubicBezTo>
                <a:cubicBezTo>
                  <a:pt x="6746" y="-82"/>
                  <a:pt x="6017" y="864"/>
                  <a:pt x="6480" y="1972"/>
                </a:cubicBezTo>
                <a:cubicBezTo>
                  <a:pt x="6607" y="2277"/>
                  <a:pt x="6797" y="2653"/>
                  <a:pt x="6898" y="2805"/>
                </a:cubicBezTo>
                <a:cubicBezTo>
                  <a:pt x="7045" y="3027"/>
                  <a:pt x="7023" y="3214"/>
                  <a:pt x="6801" y="3756"/>
                </a:cubicBezTo>
                <a:cubicBezTo>
                  <a:pt x="6577" y="4302"/>
                  <a:pt x="6559" y="4477"/>
                  <a:pt x="6712" y="4679"/>
                </a:cubicBezTo>
                <a:cubicBezTo>
                  <a:pt x="6866" y="4883"/>
                  <a:pt x="6832" y="5062"/>
                  <a:pt x="6508" y="5668"/>
                </a:cubicBezTo>
                <a:cubicBezTo>
                  <a:pt x="6270" y="6115"/>
                  <a:pt x="6174" y="6451"/>
                  <a:pt x="6265" y="6513"/>
                </a:cubicBezTo>
                <a:cubicBezTo>
                  <a:pt x="6530" y="6693"/>
                  <a:pt x="6430" y="7066"/>
                  <a:pt x="5962" y="7651"/>
                </a:cubicBezTo>
                <a:cubicBezTo>
                  <a:pt x="5712" y="7963"/>
                  <a:pt x="5508" y="8296"/>
                  <a:pt x="5508" y="8391"/>
                </a:cubicBezTo>
                <a:cubicBezTo>
                  <a:pt x="5508" y="8485"/>
                  <a:pt x="5141" y="9271"/>
                  <a:pt x="4694" y="10139"/>
                </a:cubicBezTo>
                <a:cubicBezTo>
                  <a:pt x="4221" y="11056"/>
                  <a:pt x="3937" y="11779"/>
                  <a:pt x="4015" y="11864"/>
                </a:cubicBezTo>
                <a:cubicBezTo>
                  <a:pt x="4093" y="11949"/>
                  <a:pt x="4028" y="12531"/>
                  <a:pt x="3861" y="13249"/>
                </a:cubicBezTo>
                <a:cubicBezTo>
                  <a:pt x="3686" y="14004"/>
                  <a:pt x="3624" y="14556"/>
                  <a:pt x="3708" y="14669"/>
                </a:cubicBezTo>
                <a:cubicBezTo>
                  <a:pt x="3874" y="14893"/>
                  <a:pt x="3722" y="15835"/>
                  <a:pt x="3486" y="16038"/>
                </a:cubicBezTo>
                <a:cubicBezTo>
                  <a:pt x="3392" y="16118"/>
                  <a:pt x="2989" y="16316"/>
                  <a:pt x="2590" y="16480"/>
                </a:cubicBezTo>
                <a:cubicBezTo>
                  <a:pt x="2103" y="16680"/>
                  <a:pt x="1891" y="16854"/>
                  <a:pt x="1947" y="17004"/>
                </a:cubicBezTo>
                <a:cubicBezTo>
                  <a:pt x="1992" y="17127"/>
                  <a:pt x="2070" y="17334"/>
                  <a:pt x="2118" y="17465"/>
                </a:cubicBezTo>
                <a:cubicBezTo>
                  <a:pt x="2181" y="17636"/>
                  <a:pt x="1894" y="17861"/>
                  <a:pt x="1104" y="18259"/>
                </a:cubicBezTo>
                <a:lnTo>
                  <a:pt x="0" y="18815"/>
                </a:lnTo>
                <a:lnTo>
                  <a:pt x="711" y="19276"/>
                </a:lnTo>
                <a:cubicBezTo>
                  <a:pt x="1415" y="19729"/>
                  <a:pt x="1424" y="19740"/>
                  <a:pt x="1336" y="20430"/>
                </a:cubicBezTo>
                <a:cubicBezTo>
                  <a:pt x="1287" y="20814"/>
                  <a:pt x="1223" y="21218"/>
                  <a:pt x="1193" y="21326"/>
                </a:cubicBezTo>
                <a:cubicBezTo>
                  <a:pt x="1140" y="21518"/>
                  <a:pt x="3635" y="20339"/>
                  <a:pt x="3908" y="20043"/>
                </a:cubicBezTo>
                <a:cubicBezTo>
                  <a:pt x="3993" y="19951"/>
                  <a:pt x="3982" y="19736"/>
                  <a:pt x="3879" y="19488"/>
                </a:cubicBezTo>
                <a:cubicBezTo>
                  <a:pt x="3660" y="18959"/>
                  <a:pt x="3785" y="18847"/>
                  <a:pt x="5129" y="18412"/>
                </a:cubicBezTo>
                <a:cubicBezTo>
                  <a:pt x="7254" y="17723"/>
                  <a:pt x="8891" y="17517"/>
                  <a:pt x="11484" y="17606"/>
                </a:cubicBezTo>
                <a:cubicBezTo>
                  <a:pt x="13447" y="17674"/>
                  <a:pt x="14207" y="17775"/>
                  <a:pt x="15495" y="18138"/>
                </a:cubicBezTo>
                <a:cubicBezTo>
                  <a:pt x="17171" y="18611"/>
                  <a:pt x="17834" y="18949"/>
                  <a:pt x="17714" y="19272"/>
                </a:cubicBezTo>
                <a:cubicBezTo>
                  <a:pt x="17673" y="19380"/>
                  <a:pt x="17598" y="19587"/>
                  <a:pt x="17546" y="19730"/>
                </a:cubicBezTo>
                <a:cubicBezTo>
                  <a:pt x="17472" y="19930"/>
                  <a:pt x="17758" y="20150"/>
                  <a:pt x="18782" y="20684"/>
                </a:cubicBezTo>
                <a:cubicBezTo>
                  <a:pt x="19514" y="21067"/>
                  <a:pt x="20165" y="21381"/>
                  <a:pt x="20228" y="21381"/>
                </a:cubicBezTo>
                <a:cubicBezTo>
                  <a:pt x="20292" y="21381"/>
                  <a:pt x="20327" y="20991"/>
                  <a:pt x="20303" y="20516"/>
                </a:cubicBezTo>
                <a:lnTo>
                  <a:pt x="20260" y="19652"/>
                </a:lnTo>
                <a:lnTo>
                  <a:pt x="20932" y="19241"/>
                </a:lnTo>
                <a:lnTo>
                  <a:pt x="21600" y="18830"/>
                </a:lnTo>
                <a:lnTo>
                  <a:pt x="20496" y="18279"/>
                </a:lnTo>
                <a:cubicBezTo>
                  <a:pt x="19675" y="17869"/>
                  <a:pt x="19417" y="17664"/>
                  <a:pt x="19485" y="17477"/>
                </a:cubicBezTo>
                <a:cubicBezTo>
                  <a:pt x="19536" y="17339"/>
                  <a:pt x="19616" y="17127"/>
                  <a:pt x="19660" y="17008"/>
                </a:cubicBezTo>
                <a:cubicBezTo>
                  <a:pt x="19714" y="16862"/>
                  <a:pt x="19430" y="16656"/>
                  <a:pt x="18803" y="16386"/>
                </a:cubicBezTo>
                <a:cubicBezTo>
                  <a:pt x="17817" y="15960"/>
                  <a:pt x="17764" y="15879"/>
                  <a:pt x="17699" y="14696"/>
                </a:cubicBezTo>
                <a:cubicBezTo>
                  <a:pt x="17670" y="14160"/>
                  <a:pt x="17732" y="14023"/>
                  <a:pt x="18164" y="13699"/>
                </a:cubicBezTo>
                <a:cubicBezTo>
                  <a:pt x="18556" y="13404"/>
                  <a:pt x="18702" y="13139"/>
                  <a:pt x="18839" y="12470"/>
                </a:cubicBezTo>
                <a:cubicBezTo>
                  <a:pt x="19256" y="10428"/>
                  <a:pt x="18303" y="8946"/>
                  <a:pt x="16285" y="8504"/>
                </a:cubicBezTo>
                <a:cubicBezTo>
                  <a:pt x="15843" y="8407"/>
                  <a:pt x="15477" y="8256"/>
                  <a:pt x="15470" y="8168"/>
                </a:cubicBezTo>
                <a:cubicBezTo>
                  <a:pt x="15464" y="8080"/>
                  <a:pt x="15325" y="7826"/>
                  <a:pt x="15167" y="7604"/>
                </a:cubicBezTo>
                <a:cubicBezTo>
                  <a:pt x="14978" y="7341"/>
                  <a:pt x="14930" y="7148"/>
                  <a:pt x="15027" y="7041"/>
                </a:cubicBezTo>
                <a:cubicBezTo>
                  <a:pt x="15125" y="6935"/>
                  <a:pt x="15045" y="6628"/>
                  <a:pt x="14792" y="6153"/>
                </a:cubicBezTo>
                <a:cubicBezTo>
                  <a:pt x="14488" y="5585"/>
                  <a:pt x="14439" y="5378"/>
                  <a:pt x="14577" y="5195"/>
                </a:cubicBezTo>
                <a:cubicBezTo>
                  <a:pt x="14715" y="5014"/>
                  <a:pt x="14687" y="4813"/>
                  <a:pt x="14445" y="4291"/>
                </a:cubicBezTo>
                <a:cubicBezTo>
                  <a:pt x="14043" y="3426"/>
                  <a:pt x="14050" y="3177"/>
                  <a:pt x="14510" y="2578"/>
                </a:cubicBezTo>
                <a:cubicBezTo>
                  <a:pt x="14945" y="2010"/>
                  <a:pt x="14967" y="1813"/>
                  <a:pt x="14677" y="1053"/>
                </a:cubicBezTo>
                <a:cubicBezTo>
                  <a:pt x="14433" y="411"/>
                  <a:pt x="14056" y="250"/>
                  <a:pt x="13438" y="529"/>
                </a:cubicBezTo>
                <a:cubicBezTo>
                  <a:pt x="13069" y="695"/>
                  <a:pt x="12894" y="677"/>
                  <a:pt x="12345" y="411"/>
                </a:cubicBezTo>
                <a:cubicBezTo>
                  <a:pt x="11840" y="167"/>
                  <a:pt x="11323" y="30"/>
                  <a:pt x="10795" y="4"/>
                </a:cubicBezTo>
                <a:close/>
                <a:moveTo>
                  <a:pt x="9837" y="18240"/>
                </a:moveTo>
                <a:cubicBezTo>
                  <a:pt x="9670" y="18218"/>
                  <a:pt x="9380" y="18240"/>
                  <a:pt x="8876" y="18287"/>
                </a:cubicBezTo>
                <a:cubicBezTo>
                  <a:pt x="7341" y="18430"/>
                  <a:pt x="7020" y="18526"/>
                  <a:pt x="7126" y="18830"/>
                </a:cubicBezTo>
                <a:cubicBezTo>
                  <a:pt x="7188" y="19006"/>
                  <a:pt x="7363" y="19052"/>
                  <a:pt x="7758" y="18991"/>
                </a:cubicBezTo>
                <a:cubicBezTo>
                  <a:pt x="8059" y="18944"/>
                  <a:pt x="8698" y="18856"/>
                  <a:pt x="9177" y="18799"/>
                </a:cubicBezTo>
                <a:cubicBezTo>
                  <a:pt x="9827" y="18722"/>
                  <a:pt x="10048" y="18630"/>
                  <a:pt x="10048" y="18435"/>
                </a:cubicBezTo>
                <a:cubicBezTo>
                  <a:pt x="10048" y="18323"/>
                  <a:pt x="10005" y="18261"/>
                  <a:pt x="9837" y="18240"/>
                </a:cubicBezTo>
                <a:close/>
                <a:moveTo>
                  <a:pt x="12059" y="18318"/>
                </a:moveTo>
                <a:cubicBezTo>
                  <a:pt x="11310" y="18309"/>
                  <a:pt x="10586" y="18362"/>
                  <a:pt x="10548" y="18486"/>
                </a:cubicBezTo>
                <a:cubicBezTo>
                  <a:pt x="10513" y="18602"/>
                  <a:pt x="11051" y="18728"/>
                  <a:pt x="12048" y="18834"/>
                </a:cubicBezTo>
                <a:cubicBezTo>
                  <a:pt x="14407" y="19085"/>
                  <a:pt x="14285" y="19087"/>
                  <a:pt x="14184" y="18799"/>
                </a:cubicBezTo>
                <a:cubicBezTo>
                  <a:pt x="14135" y="18658"/>
                  <a:pt x="14058" y="18582"/>
                  <a:pt x="14013" y="18631"/>
                </a:cubicBezTo>
                <a:cubicBezTo>
                  <a:pt x="13969" y="18680"/>
                  <a:pt x="13840" y="18631"/>
                  <a:pt x="13724" y="18525"/>
                </a:cubicBezTo>
                <a:cubicBezTo>
                  <a:pt x="13585" y="18399"/>
                  <a:pt x="12808" y="18327"/>
                  <a:pt x="12059" y="18318"/>
                </a:cubicBezTo>
                <a:close/>
                <a:moveTo>
                  <a:pt x="14763" y="18584"/>
                </a:moveTo>
                <a:cubicBezTo>
                  <a:pt x="14742" y="18582"/>
                  <a:pt x="14743" y="18601"/>
                  <a:pt x="14774" y="18639"/>
                </a:cubicBezTo>
                <a:cubicBezTo>
                  <a:pt x="14836" y="18713"/>
                  <a:pt x="14809" y="18876"/>
                  <a:pt x="14717" y="18999"/>
                </a:cubicBezTo>
                <a:cubicBezTo>
                  <a:pt x="14586" y="19171"/>
                  <a:pt x="14612" y="19223"/>
                  <a:pt x="14831" y="19233"/>
                </a:cubicBezTo>
                <a:cubicBezTo>
                  <a:pt x="15264" y="19253"/>
                  <a:pt x="15665" y="19352"/>
                  <a:pt x="15767" y="19464"/>
                </a:cubicBezTo>
                <a:cubicBezTo>
                  <a:pt x="15907" y="19617"/>
                  <a:pt x="16294" y="19494"/>
                  <a:pt x="16360" y="19276"/>
                </a:cubicBezTo>
                <a:cubicBezTo>
                  <a:pt x="16410" y="19112"/>
                  <a:pt x="15766" y="18833"/>
                  <a:pt x="15267" y="18803"/>
                </a:cubicBezTo>
                <a:cubicBezTo>
                  <a:pt x="15184" y="18798"/>
                  <a:pt x="15013" y="18731"/>
                  <a:pt x="14888" y="18650"/>
                </a:cubicBezTo>
                <a:cubicBezTo>
                  <a:pt x="14826" y="18610"/>
                  <a:pt x="14784" y="18586"/>
                  <a:pt x="14763" y="18584"/>
                </a:cubicBezTo>
                <a:close/>
                <a:moveTo>
                  <a:pt x="6619" y="18627"/>
                </a:moveTo>
                <a:cubicBezTo>
                  <a:pt x="6492" y="18680"/>
                  <a:pt x="6208" y="18766"/>
                  <a:pt x="5987" y="18819"/>
                </a:cubicBezTo>
                <a:cubicBezTo>
                  <a:pt x="5276" y="18989"/>
                  <a:pt x="5210" y="19038"/>
                  <a:pt x="5304" y="19308"/>
                </a:cubicBezTo>
                <a:cubicBezTo>
                  <a:pt x="5363" y="19474"/>
                  <a:pt x="5486" y="19530"/>
                  <a:pt x="5640" y="19460"/>
                </a:cubicBezTo>
                <a:cubicBezTo>
                  <a:pt x="5775" y="19399"/>
                  <a:pt x="6024" y="19332"/>
                  <a:pt x="6190" y="19308"/>
                </a:cubicBezTo>
                <a:cubicBezTo>
                  <a:pt x="6357" y="19284"/>
                  <a:pt x="6534" y="19253"/>
                  <a:pt x="6587" y="19241"/>
                </a:cubicBezTo>
                <a:cubicBezTo>
                  <a:pt x="6640" y="19229"/>
                  <a:pt x="6720" y="19063"/>
                  <a:pt x="6765" y="18873"/>
                </a:cubicBezTo>
                <a:cubicBezTo>
                  <a:pt x="6827" y="18613"/>
                  <a:pt x="6792" y="18554"/>
                  <a:pt x="6619" y="18627"/>
                </a:cubicBezTo>
                <a:close/>
              </a:path>
            </a:pathLst>
          </a:custGeom>
          <a:ln w="12700">
            <a:miter lim="400000"/>
          </a:ln>
        </p:spPr>
      </p:pic>
      <p:grpSp>
        <p:nvGrpSpPr>
          <p:cNvPr id="163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157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8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9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160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1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2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34488" y="3592512"/>
            <a:ext cx="2824163" cy="276383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4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946" y="5008757"/>
            <a:ext cx="3257364" cy="119745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" name="Group"/>
          <p:cNvGrpSpPr/>
          <p:nvPr/>
        </p:nvGrpSpPr>
        <p:grpSpPr>
          <a:xfrm>
            <a:off x="-35004" y="6473145"/>
            <a:ext cx="12262008" cy="639898"/>
            <a:chOff x="0" y="0"/>
            <a:chExt cx="12262006" cy="639896"/>
          </a:xfrm>
        </p:grpSpPr>
        <p:pic>
          <p:nvPicPr>
            <p:cNvPr id="5" name="Picture 2" descr="Picture 2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59055" y="67866"/>
              <a:ext cx="6858001" cy="3159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" name="Rectangle 6"/>
            <p:cNvSpPr/>
            <p:nvPr/>
          </p:nvSpPr>
          <p:spPr>
            <a:xfrm>
              <a:off x="0" y="14571"/>
              <a:ext cx="12221111" cy="383502"/>
            </a:xfrm>
            <a:prstGeom prst="rect">
              <a:avLst/>
            </a:prstGeom>
            <a:solidFill>
              <a:srgbClr val="E10233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 algn="ctr" defTabSz="1828800">
                <a:defRPr sz="36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" name="#UK24WSJ    #KENT24WSJ            @kentcontingent              /kentcontingent              /kentcontingent"/>
            <p:cNvSpPr txBox="1"/>
            <p:nvPr/>
          </p:nvSpPr>
          <p:spPr>
            <a:xfrm>
              <a:off x="267857" y="15068"/>
              <a:ext cx="11994150" cy="6248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>
                <a:defRPr b="1" sz="19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#UK24WSJ    #KENT24WSJ            @kentcontingent              /kentcontingent              /kentcontingent</a:t>
              </a:r>
            </a:p>
          </p:txBody>
        </p:sp>
        <p:pic>
          <p:nvPicPr>
            <p:cNvPr id="8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59626" t="4892" r="36377" b="14814"/>
            <a:stretch>
              <a:fillRect/>
            </a:stretch>
          </p:blipFill>
          <p:spPr>
            <a:xfrm>
              <a:off x="6741750" y="24949"/>
              <a:ext cx="391989" cy="3627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81330" t="0" r="14811" b="10424"/>
            <a:stretch>
              <a:fillRect/>
            </a:stretch>
          </p:blipFill>
          <p:spPr>
            <a:xfrm>
              <a:off x="9460155" y="8678"/>
              <a:ext cx="369397" cy="3950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0" name="Picture 7" descr="Picture 7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7141" t="0" r="58213" b="0"/>
            <a:stretch>
              <a:fillRect/>
            </a:stretch>
          </p:blipFill>
          <p:spPr>
            <a:xfrm>
              <a:off x="3791071" y="-1"/>
              <a:ext cx="455404" cy="451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>
            <a:lvl1pPr>
              <a:buBlip>
                <a:blip r:embed="rId5"/>
              </a:buBlip>
            </a:lvl1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xfrm>
            <a:off x="11339056" y="6523355"/>
            <a:ext cx="263983" cy="2692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95000"/>
        <a:buFontTx/>
        <a:buBlip>
          <a:blip r:embed="rId5"/>
        </a:buBlip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ubtitle 3"/>
          <p:cNvSpPr txBox="1"/>
          <p:nvPr/>
        </p:nvSpPr>
        <p:spPr>
          <a:xfrm rot="21060000">
            <a:off x="838200" y="2241069"/>
            <a:ext cx="9144000" cy="1655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ctr">
              <a:lnSpc>
                <a:spcPct val="90000"/>
              </a:lnSpc>
              <a:spcBef>
                <a:spcPts val="1000"/>
              </a:spcBef>
              <a:defRPr sz="10000">
                <a:solidFill>
                  <a:srgbClr val="34577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Welcome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6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3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1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4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7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0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Now? </a:t>
            </a:r>
          </a:p>
        </p:txBody>
      </p:sp>
      <p:sp>
        <p:nvSpPr>
          <p:cNvPr id="233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9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2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Any Questions?"/>
          <p:cNvSpPr txBox="1"/>
          <p:nvPr>
            <p:ph type="title"/>
          </p:nvPr>
        </p:nvSpPr>
        <p:spPr>
          <a:xfrm>
            <a:off x="1524000" y="734709"/>
            <a:ext cx="9144000" cy="2387601"/>
          </a:xfrm>
          <a:prstGeom prst="rect">
            <a:avLst/>
          </a:prstGeom>
        </p:spPr>
        <p:txBody>
          <a:bodyPr/>
          <a:lstStyle/>
          <a:p>
            <a:pPr/>
            <a:r>
              <a:t>Any Questions?</a:t>
            </a:r>
          </a:p>
        </p:txBody>
      </p:sp>
      <p:sp>
        <p:nvSpPr>
          <p:cNvPr id="245" name="Body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4" name="Body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Plan for the day</a:t>
            </a:r>
          </a:p>
        </p:txBody>
      </p:sp>
      <p:sp>
        <p:nvSpPr>
          <p:cNvPr id="198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World Scout Jamboree: Timeline </a:t>
            </a:r>
          </a:p>
        </p:txBody>
      </p:sp>
      <p:sp>
        <p:nvSpPr>
          <p:cNvPr id="201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UK Contingent: Timeline</a:t>
            </a:r>
          </a:p>
        </p:txBody>
      </p:sp>
      <p:sp>
        <p:nvSpPr>
          <p:cNvPr id="204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Your Journey</a:t>
            </a:r>
          </a:p>
        </p:txBody>
      </p:sp>
      <p:sp>
        <p:nvSpPr>
          <p:cNvPr id="207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0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3" name="Content Placeholder 2"/>
          <p:cNvSpPr txBox="1"/>
          <p:nvPr>
            <p:ph type="body" idx="1"/>
          </p:nvPr>
        </p:nvSpPr>
        <p:spPr>
          <a:xfrm>
            <a:off x="838199" y="1825625"/>
            <a:ext cx="8256590" cy="4351338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